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7A28CCF-EAB4-0F90-1D78-09539DEF7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126838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avancer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93A2F52-388D-FA15-12D2-A07BD82BE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04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9A479EC8-70FA-4EE3-8074-8E47C9A86787}"/>
              </a:ext>
            </a:extLst>
          </p:cNvPr>
          <p:cNvSpPr txBox="1">
            <a:spLocks/>
          </p:cNvSpPr>
          <p:nvPr/>
        </p:nvSpPr>
        <p:spPr>
          <a:xfrm>
            <a:off x="1403648" y="1587868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049CF40E-E19D-4EEF-9407-DDEE70FE3CB8}"/>
              </a:ext>
            </a:extLst>
          </p:cNvPr>
          <p:cNvSpPr txBox="1">
            <a:spLocks/>
          </p:cNvSpPr>
          <p:nvPr/>
        </p:nvSpPr>
        <p:spPr>
          <a:xfrm>
            <a:off x="1403648" y="2793560"/>
            <a:ext cx="3125766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avancer</a:t>
            </a:r>
            <a:r>
              <a:rPr lang="fr-FR" sz="3600" dirty="0">
                <a:solidFill>
                  <a:prstClr val="black"/>
                </a:solidFill>
              </a:rPr>
              <a:t> :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verbe</a:t>
            </a:r>
          </a:p>
          <a:p>
            <a:pPr>
              <a:buClr>
                <a:srgbClr val="D16349"/>
              </a:buClr>
            </a:pP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3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</a:p>
          <a:p>
            <a:endParaRPr lang="fr-FR" dirty="0"/>
          </a:p>
          <a:p>
            <a:r>
              <a:rPr lang="fr-FR" sz="7200" dirty="0"/>
              <a:t>école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1FD251-472C-7159-02C3-7D0100AF3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nom commun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4193317-C8A2-956F-217D-40241BA42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des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0C28F96-FC22-15AC-5462-EDC729918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4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2B6442D4-57BA-4076-9BAB-CA63E7E5CB59}"/>
              </a:ext>
            </a:extLst>
          </p:cNvPr>
          <p:cNvSpPr txBox="1">
            <a:spLocks/>
          </p:cNvSpPr>
          <p:nvPr/>
        </p:nvSpPr>
        <p:spPr>
          <a:xfrm>
            <a:off x="1259632" y="2120663"/>
            <a:ext cx="3125652" cy="8022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20" name="Espace réservé du contenu 7">
            <a:extLst>
              <a:ext uri="{FF2B5EF4-FFF2-40B4-BE49-F238E27FC236}">
                <a16:creationId xmlns:a16="http://schemas.microsoft.com/office/drawing/2014/main" id="{716E9AA8-400C-4299-B80D-0D15CCDCB74C}"/>
              </a:ext>
            </a:extLst>
          </p:cNvPr>
          <p:cNvSpPr txBox="1">
            <a:spLocks/>
          </p:cNvSpPr>
          <p:nvPr/>
        </p:nvSpPr>
        <p:spPr>
          <a:xfrm>
            <a:off x="1259632" y="2996952"/>
            <a:ext cx="3125652" cy="26373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D16349">
                    <a:lumMod val="75000"/>
                  </a:srgbClr>
                </a:solidFill>
              </a:rPr>
              <a:t>des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déterminant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30B7073-6066-23EE-A3FC-4720AC087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99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livre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4E0B322-7C6A-8FC5-DE6C-675693051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1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703B6C61-CBF7-4686-AC38-A56750709D05}"/>
              </a:ext>
            </a:extLst>
          </p:cNvPr>
          <p:cNvSpPr txBox="1">
            <a:spLocks/>
          </p:cNvSpPr>
          <p:nvPr/>
        </p:nvSpPr>
        <p:spPr>
          <a:xfrm>
            <a:off x="1482037" y="1647244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42D607D9-B307-48AC-878C-17F56C81AE1F}"/>
              </a:ext>
            </a:extLst>
          </p:cNvPr>
          <p:cNvSpPr txBox="1">
            <a:spLocks/>
          </p:cNvSpPr>
          <p:nvPr/>
        </p:nvSpPr>
        <p:spPr>
          <a:xfrm>
            <a:off x="1482037" y="2852936"/>
            <a:ext cx="3125766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livre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nom commun</a:t>
            </a:r>
            <a:endParaRPr lang="fr-FR" sz="2800" dirty="0">
              <a:solidFill>
                <a:prstClr val="black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BEEF574-8BB1-8668-EAE0-611C9DDD3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4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mon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33C3EF6-9DAE-E164-50D8-F7E4A4ED6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13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BD0DBCC5-0033-4D12-AF0B-976A5BC01920}"/>
              </a:ext>
            </a:extLst>
          </p:cNvPr>
          <p:cNvSpPr txBox="1">
            <a:spLocks/>
          </p:cNvSpPr>
          <p:nvPr/>
        </p:nvSpPr>
        <p:spPr>
          <a:xfrm>
            <a:off x="1331640" y="1662653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DFD6D104-45A1-4A2D-8D4D-1AD5678B8D52}"/>
              </a:ext>
            </a:extLst>
          </p:cNvPr>
          <p:cNvSpPr txBox="1">
            <a:spLocks/>
          </p:cNvSpPr>
          <p:nvPr/>
        </p:nvSpPr>
        <p:spPr>
          <a:xfrm>
            <a:off x="1331640" y="2868345"/>
            <a:ext cx="3125766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mon</a:t>
            </a:r>
            <a:r>
              <a:rPr lang="fr-FR" sz="3600" dirty="0">
                <a:solidFill>
                  <a:prstClr val="black"/>
                </a:solidFill>
              </a:rPr>
              <a:t>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déterminant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0B1CEBA-F1EB-D582-F1FF-CFCBC9418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147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93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Rituels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2022-08-05T20:50:55Z</dcterms:modified>
</cp:coreProperties>
</file>